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56" r:id="rId38"/>
    <p:sldId id="25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71E8-C0D4-320D-38C1-6EF9C2BEB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E3FCB-8C1B-F184-BE4D-E546510EC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58720-26D8-EBE2-DF01-65E606F2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DA01D-4E2D-A2B9-0569-0F1D795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D0CA3-23A1-D11D-8473-3CF7AE87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0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0841-0C5D-B477-1D7F-1930D3B0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88099-B930-43E2-7D87-79E1FB3DC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D727-E8B1-A97A-90B4-D82B9595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DE53-5275-4EBD-27C0-8B673C70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0C6A-A186-1DF8-B2BB-72D70D7F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ACC81-9016-4F61-3FBE-C1385C452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C05EB-B086-155E-CC79-A892905F8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CC2E4-515E-0D4F-1992-A5F1CCB5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704E9-05F0-7A35-A1E1-3009F6AD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ED0D5-A35C-DC7C-E096-B6AB8E15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8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3E38-7D6E-9B45-72C8-61FE3116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F40AD-9D14-08F0-46DC-4D0F0FB0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D0AC7-8635-27DB-C01E-897DDAEE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4E48-C312-6420-60CE-5AC88B8F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2F583-AA39-091D-CFED-8412B53A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4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8EEA-171F-3308-A7B6-DF237B85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3BB47-2304-C02D-1DF8-59230C764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A01B-6EC9-9BC4-35B6-1044B2D9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A66F2-1C48-0848-D148-279E36D9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AFB4-65C7-3D36-EFD2-456280EA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6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F480-EDC0-9C12-3C8C-F04C6E3A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1425-446F-4970-1950-93E6B03F7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4197F-2224-74E1-93BB-F6EB549F6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45CFC-1E40-1077-F770-A7A60C47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CCDE8-A47B-98D0-A69E-6401C1B4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70DA-1179-49E1-EC2D-38F08091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2EEC-A5C1-1777-7DC3-C60690DA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8167C-AB06-8A92-1916-C4EF49204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94557-D706-8155-C8E0-E02B98667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E291C-E351-E3DF-DD1D-DD601A3E2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4ED71-A968-D518-27E5-F7E6CA95A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0C965-EFAC-B718-0D73-EABFA68D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0D0B6-F2F7-626F-3230-6754B4F4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1CD31-1B0A-FD31-19D8-3DEAFD0E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7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C27A-3C4D-6E95-2AC3-CE881BBF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A03DF-C1D1-DC26-165A-3D94DA6E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0EB98-96DB-D32D-2718-EA993B21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DD988-C4E9-BB7F-F814-2DCCB4D3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7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7A5FC-304A-124B-D8CA-B6E67B1A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09254-7965-15EE-C82A-4F64D766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68083-5939-4064-D8FB-0B5B3FA8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7E97-F56D-1D0C-C85C-BD1194A8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4520-F435-6843-99B5-A135722CE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A044-C5B7-A1AE-38D8-D921F8723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9F6BD-BAE8-BFC1-95A9-FC0F4B18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BE8C9-0ABE-A9B6-1C30-074DD86C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1B742-6205-8F52-D83C-5447AE16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E463-4338-B044-8502-8262719A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4D7E4-AD0E-91D3-E481-59F019466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B3ADF-466B-799A-B027-97DB63E92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B7592-B6EE-16CC-5A62-F1083444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4EF5D-E375-F1E9-D573-0B7DB72C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68C8C-5080-1FDD-E698-49B285A1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97030-612D-A26A-99BB-9D1C12C0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977BC-7733-CDE2-3875-53C9147BC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BECF-2E32-1B66-5DEC-48DD0B393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342CC-B79D-D743-AF9D-AC0E68580CED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68E3E-2C04-256B-28B1-A091CDC8D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B4F51-0D13-AAB7-EE0D-BBF1B302D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9409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with a flower and leaves&#10;&#10;Description automatically generated">
            <a:extLst>
              <a:ext uri="{FF2B5EF4-FFF2-40B4-BE49-F238E27FC236}">
                <a16:creationId xmlns:a16="http://schemas.microsoft.com/office/drawing/2014/main" id="{6A40DF02-CFA2-5232-41E7-CB673BFC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7669" y="0"/>
            <a:ext cx="10544876" cy="5709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766BEC-B341-639B-14DC-9B311BD6EDB5}"/>
              </a:ext>
            </a:extLst>
          </p:cNvPr>
          <p:cNvSpPr txBox="1"/>
          <p:nvPr/>
        </p:nvSpPr>
        <p:spPr>
          <a:xfrm>
            <a:off x="5791200" y="5888736"/>
            <a:ext cx="20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IOS Testing Report</a:t>
            </a:r>
          </a:p>
        </p:txBody>
      </p:sp>
    </p:spTree>
    <p:extLst>
      <p:ext uri="{BB962C8B-B14F-4D97-AF65-F5344CB8AC3E}">
        <p14:creationId xmlns:p14="http://schemas.microsoft.com/office/powerpoint/2010/main" val="239030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there are 2 statements but in actual there is only 1 statement.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8A866C-036D-01F1-0F38-1E74D2C0A3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2450" y="2143681"/>
            <a:ext cx="5181600" cy="1843603"/>
          </a:xfrm>
        </p:spPr>
      </p:pic>
      <p:pic>
        <p:nvPicPr>
          <p:cNvPr id="13" name="Content Placeholder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30FFD36E-3C8D-C35C-5463-93D3217AFB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145456"/>
            <a:ext cx="5181600" cy="1450519"/>
          </a:xfrm>
        </p:spPr>
      </p:pic>
    </p:spTree>
    <p:extLst>
      <p:ext uri="{BB962C8B-B14F-4D97-AF65-F5344CB8AC3E}">
        <p14:creationId xmlns:p14="http://schemas.microsoft.com/office/powerpoint/2010/main" val="55821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65081" y="4844553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there is statement that statement is not matching with Actual.</a:t>
            </a:r>
          </a:p>
        </p:txBody>
      </p:sp>
      <p:pic>
        <p:nvPicPr>
          <p:cNvPr id="7" name="Content Placeholder 6" descr="A person typing on a computer&#10;&#10;Description automatically generated">
            <a:extLst>
              <a:ext uri="{FF2B5EF4-FFF2-40B4-BE49-F238E27FC236}">
                <a16:creationId xmlns:a16="http://schemas.microsoft.com/office/drawing/2014/main" id="{7334ED62-E42C-8FD4-BD3D-0950A8F0CE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377542"/>
            <a:ext cx="5181600" cy="3790177"/>
          </a:xfrm>
        </p:spPr>
      </p:pic>
      <p:pic>
        <p:nvPicPr>
          <p:cNvPr id="14" name="Content Placeholder 13" descr="A person writing on a piece of paper&#10;&#10;Description automatically generated">
            <a:extLst>
              <a:ext uri="{FF2B5EF4-FFF2-40B4-BE49-F238E27FC236}">
                <a16:creationId xmlns:a16="http://schemas.microsoft.com/office/drawing/2014/main" id="{CB8DBD83-2913-6E30-1BC0-DA2866942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5081" y="1394331"/>
            <a:ext cx="5181600" cy="2777913"/>
          </a:xfrm>
        </p:spPr>
      </p:pic>
    </p:spTree>
    <p:extLst>
      <p:ext uri="{BB962C8B-B14F-4D97-AF65-F5344CB8AC3E}">
        <p14:creationId xmlns:p14="http://schemas.microsoft.com/office/powerpoint/2010/main" val="84079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65081" y="4844553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name and Last name are different.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B9904B-FFBE-AC3B-5C0F-5951AE6A8E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256471"/>
            <a:ext cx="5181600" cy="2413743"/>
          </a:xfr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5D85921-218F-EFC3-C677-6E6E6B841B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5081" y="1256471"/>
            <a:ext cx="5181600" cy="3075901"/>
          </a:xfrm>
        </p:spPr>
      </p:pic>
    </p:spTree>
    <p:extLst>
      <p:ext uri="{BB962C8B-B14F-4D97-AF65-F5344CB8AC3E}">
        <p14:creationId xmlns:p14="http://schemas.microsoft.com/office/powerpoint/2010/main" val="39885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3622048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Logo below language in Counselor job also different.</a:t>
            </a:r>
          </a:p>
        </p:txBody>
      </p:sp>
      <p:pic>
        <p:nvPicPr>
          <p:cNvPr id="20" name="Content Placeholder 19" descr="A blue screen with white text&#10;&#10;Description automatically generated">
            <a:extLst>
              <a:ext uri="{FF2B5EF4-FFF2-40B4-BE49-F238E27FC236}">
                <a16:creationId xmlns:a16="http://schemas.microsoft.com/office/drawing/2014/main" id="{01E82E17-3B5E-C891-EAE2-FF79133BBD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9900"/>
            <a:ext cx="5181600" cy="1555927"/>
          </a:xfrm>
        </p:spPr>
      </p:pic>
      <p:pic>
        <p:nvPicPr>
          <p:cNvPr id="22" name="Content Placeholder 2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8146EDE-9B47-D501-0FDD-3DE16DD966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739900"/>
            <a:ext cx="5181600" cy="1651635"/>
          </a:xfrm>
        </p:spPr>
      </p:pic>
    </p:spTree>
    <p:extLst>
      <p:ext uri="{BB962C8B-B14F-4D97-AF65-F5344CB8AC3E}">
        <p14:creationId xmlns:p14="http://schemas.microsoft.com/office/powerpoint/2010/main" val="105389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application name is in Lowercase letters.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AF3546-D3CB-4D4E-4474-8B2706129D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8" y="1257658"/>
            <a:ext cx="5181600" cy="3806455"/>
          </a:xfrm>
        </p:spPr>
      </p:pic>
      <p:pic>
        <p:nvPicPr>
          <p:cNvPr id="10" name="Content Placeholder 9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4F79B38-CDBC-8976-3CE8-248FB94ABF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8090" y="1404267"/>
            <a:ext cx="5181600" cy="2681957"/>
          </a:xfrm>
        </p:spPr>
      </p:pic>
    </p:spTree>
    <p:extLst>
      <p:ext uri="{BB962C8B-B14F-4D97-AF65-F5344CB8AC3E}">
        <p14:creationId xmlns:p14="http://schemas.microsoft.com/office/powerpoint/2010/main" val="1410077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statement is  above the Start Now.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AF3546-D3CB-4D4E-4474-8B2706129D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8" y="1257658"/>
            <a:ext cx="5181600" cy="3806455"/>
          </a:xfrm>
        </p:spPr>
      </p:pic>
      <p:pic>
        <p:nvPicPr>
          <p:cNvPr id="10" name="Content Placeholder 9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4F79B38-CDBC-8976-3CE8-248FB94ABF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8090" y="1404267"/>
            <a:ext cx="5181600" cy="2681957"/>
          </a:xfrm>
        </p:spPr>
      </p:pic>
    </p:spTree>
    <p:extLst>
      <p:ext uri="{BB962C8B-B14F-4D97-AF65-F5344CB8AC3E}">
        <p14:creationId xmlns:p14="http://schemas.microsoft.com/office/powerpoint/2010/main" val="2111261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 bar size is different and all are highlighting while clicking one option.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C0DC6B-6C80-74C4-E290-102357C397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8" y="1186221"/>
            <a:ext cx="5181600" cy="3661292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1A09BB7-F51F-D060-8923-4D50F79F1F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4" y="1351658"/>
            <a:ext cx="5181600" cy="2900687"/>
          </a:xfrm>
        </p:spPr>
      </p:pic>
    </p:spTree>
    <p:extLst>
      <p:ext uri="{BB962C8B-B14F-4D97-AF65-F5344CB8AC3E}">
        <p14:creationId xmlns:p14="http://schemas.microsoft.com/office/powerpoint/2010/main" val="137004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is different and all bars are same in </a:t>
            </a:r>
            <a:r>
              <a:rPr lang="en-US" dirty="0" err="1"/>
              <a:t>colour</a:t>
            </a:r>
            <a:r>
              <a:rPr lang="en-US" dirty="0"/>
              <a:t> while clicking also.</a:t>
            </a:r>
          </a:p>
        </p:txBody>
      </p:sp>
      <p:pic>
        <p:nvPicPr>
          <p:cNvPr id="24" name="Content Placeholder 23" descr="A screenshot of a computer&#10;&#10;Description automatically generated">
            <a:extLst>
              <a:ext uri="{FF2B5EF4-FFF2-40B4-BE49-F238E27FC236}">
                <a16:creationId xmlns:a16="http://schemas.microsoft.com/office/drawing/2014/main" id="{83F5FD51-2B62-19B3-A70A-D2C239A531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235448"/>
            <a:ext cx="5181600" cy="3828665"/>
          </a:xfrm>
        </p:spPr>
      </p:pic>
      <p:pic>
        <p:nvPicPr>
          <p:cNvPr id="30" name="Content Placeholder 29" descr="A screenshot of a computer&#10;&#10;Description automatically generated">
            <a:extLst>
              <a:ext uri="{FF2B5EF4-FFF2-40B4-BE49-F238E27FC236}">
                <a16:creationId xmlns:a16="http://schemas.microsoft.com/office/drawing/2014/main" id="{2F508CE5-FF50-A6DD-D7C6-006A0765C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275072"/>
            <a:ext cx="5181600" cy="2843737"/>
          </a:xfrm>
        </p:spPr>
      </p:pic>
    </p:spTree>
    <p:extLst>
      <p:ext uri="{BB962C8B-B14F-4D97-AF65-F5344CB8AC3E}">
        <p14:creationId xmlns:p14="http://schemas.microsoft.com/office/powerpoint/2010/main" val="422087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is different and all bars are same in </a:t>
            </a:r>
            <a:r>
              <a:rPr lang="en-US" dirty="0" err="1"/>
              <a:t>colour</a:t>
            </a:r>
            <a:r>
              <a:rPr lang="en-US" dirty="0"/>
              <a:t> while clicking also.</a:t>
            </a:r>
          </a:p>
          <a:p>
            <a:r>
              <a:rPr lang="en-US" dirty="0"/>
              <a:t>Not able </a:t>
            </a:r>
            <a:r>
              <a:rPr lang="en-US" dirty="0" err="1"/>
              <a:t>signin</a:t>
            </a:r>
            <a:r>
              <a:rPr lang="en-US" dirty="0"/>
              <a:t> after answering for all questions.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DCE41C3-23B3-3586-5799-C02718CE93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186221"/>
            <a:ext cx="5181600" cy="4192256"/>
          </a:xfrm>
        </p:spPr>
      </p:pic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CE7C519-6BC5-D7BA-2600-7E7BD7AB2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0146" y="1363058"/>
            <a:ext cx="5181600" cy="2835215"/>
          </a:xfrm>
        </p:spPr>
      </p:pic>
    </p:spTree>
    <p:extLst>
      <p:ext uri="{BB962C8B-B14F-4D97-AF65-F5344CB8AC3E}">
        <p14:creationId xmlns:p14="http://schemas.microsoft.com/office/powerpoint/2010/main" val="2382972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we don’t have gender specification.</a:t>
            </a:r>
          </a:p>
        </p:txBody>
      </p:sp>
      <p:pic>
        <p:nvPicPr>
          <p:cNvPr id="18" name="Content Placeholder 17" descr="A screenshot of a chat&#10;&#10;Description automatically generated">
            <a:extLst>
              <a:ext uri="{FF2B5EF4-FFF2-40B4-BE49-F238E27FC236}">
                <a16:creationId xmlns:a16="http://schemas.microsoft.com/office/drawing/2014/main" id="{6439F91F-1772-CDF5-BC33-586539344F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516888"/>
            <a:ext cx="5181600" cy="1842346"/>
          </a:xfrm>
        </p:spPr>
      </p:pic>
      <p:pic>
        <p:nvPicPr>
          <p:cNvPr id="15" name="Content Placeholder 14" descr="A screenshot of a chat box&#10;&#10;Description automatically generated">
            <a:extLst>
              <a:ext uri="{FF2B5EF4-FFF2-40B4-BE49-F238E27FC236}">
                <a16:creationId xmlns:a16="http://schemas.microsoft.com/office/drawing/2014/main" id="{0E899EE1-6BE7-A66C-D2B3-97709775F7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715" y="1253331"/>
            <a:ext cx="4628570" cy="4351338"/>
          </a:xfrm>
        </p:spPr>
      </p:pic>
    </p:spTree>
    <p:extLst>
      <p:ext uri="{BB962C8B-B14F-4D97-AF65-F5344CB8AC3E}">
        <p14:creationId xmlns:p14="http://schemas.microsoft.com/office/powerpoint/2010/main" val="82478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itting at a desk&#10;&#10;Description automatically generated">
            <a:extLst>
              <a:ext uri="{FF2B5EF4-FFF2-40B4-BE49-F238E27FC236}">
                <a16:creationId xmlns:a16="http://schemas.microsoft.com/office/drawing/2014/main" id="{118414E5-BBFA-F2A9-E229-6EA1415A2A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129903"/>
            <a:ext cx="4813300" cy="2540000"/>
          </a:xfrm>
        </p:spPr>
      </p:pic>
      <p:pic>
        <p:nvPicPr>
          <p:cNvPr id="8" name="Content Placeholder 7" descr="A person sitting at a desk&#10;&#10;Description automatically generated">
            <a:extLst>
              <a:ext uri="{FF2B5EF4-FFF2-40B4-BE49-F238E27FC236}">
                <a16:creationId xmlns:a16="http://schemas.microsoft.com/office/drawing/2014/main" id="{3DF42D55-4FEA-C44F-134E-1A58B8B0D5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186221"/>
            <a:ext cx="5181600" cy="248368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3854569"/>
            <a:ext cx="357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Provider button bar not Highlighting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91DA1-DECC-FCB7-D3E6-3126C15F24AD}"/>
              </a:ext>
            </a:extLst>
          </p:cNvPr>
          <p:cNvSpPr txBox="1"/>
          <p:nvPr/>
        </p:nvSpPr>
        <p:spPr>
          <a:xfrm>
            <a:off x="4191000" y="355224"/>
            <a:ext cx="618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Desktop Testing</a:t>
            </a:r>
          </a:p>
        </p:txBody>
      </p:sp>
    </p:spTree>
    <p:extLst>
      <p:ext uri="{BB962C8B-B14F-4D97-AF65-F5344CB8AC3E}">
        <p14:creationId xmlns:p14="http://schemas.microsoft.com/office/powerpoint/2010/main" val="295320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Services bar is missed in Actual.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5FB2C9-69A0-3E7F-72A3-7CFA8D5A3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0598" y="1186221"/>
            <a:ext cx="5181600" cy="3796069"/>
          </a:xfrm>
        </p:spPr>
      </p:pic>
      <p:pic>
        <p:nvPicPr>
          <p:cNvPr id="13" name="Content Placeholder 12" descr="A screenshot of a web page&#10;&#10;Description automatically generated">
            <a:extLst>
              <a:ext uri="{FF2B5EF4-FFF2-40B4-BE49-F238E27FC236}">
                <a16:creationId xmlns:a16="http://schemas.microsoft.com/office/drawing/2014/main" id="{B90CFF6B-6DD8-D8BA-EEE8-49A899EAE7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8090" y="1270000"/>
            <a:ext cx="5181600" cy="2159000"/>
          </a:xfrm>
        </p:spPr>
      </p:pic>
    </p:spTree>
    <p:extLst>
      <p:ext uri="{BB962C8B-B14F-4D97-AF65-F5344CB8AC3E}">
        <p14:creationId xmlns:p14="http://schemas.microsoft.com/office/powerpoint/2010/main" val="272674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Commercial and Enterprise cost are different.</a:t>
            </a:r>
          </a:p>
        </p:txBody>
      </p:sp>
      <p:pic>
        <p:nvPicPr>
          <p:cNvPr id="7" name="Content Placeholder 6" descr="A screenshot of a subscription&#10;&#10;Description automatically generated">
            <a:extLst>
              <a:ext uri="{FF2B5EF4-FFF2-40B4-BE49-F238E27FC236}">
                <a16:creationId xmlns:a16="http://schemas.microsoft.com/office/drawing/2014/main" id="{59C16844-B23C-8B0A-6198-120018C5FE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1844" y="1186221"/>
            <a:ext cx="4735088" cy="4351338"/>
          </a:xfrm>
        </p:spPr>
      </p:pic>
      <p:pic>
        <p:nvPicPr>
          <p:cNvPr id="14" name="Content Placeholder 13" descr="A screenshot of a pricing plan&#10;&#10;Description automatically generated">
            <a:extLst>
              <a:ext uri="{FF2B5EF4-FFF2-40B4-BE49-F238E27FC236}">
                <a16:creationId xmlns:a16="http://schemas.microsoft.com/office/drawing/2014/main" id="{C436527F-A553-B342-B687-D6A544212B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129903"/>
            <a:ext cx="5181600" cy="3359174"/>
          </a:xfrm>
        </p:spPr>
      </p:pic>
    </p:spTree>
    <p:extLst>
      <p:ext uri="{BB962C8B-B14F-4D97-AF65-F5344CB8AC3E}">
        <p14:creationId xmlns:p14="http://schemas.microsoft.com/office/powerpoint/2010/main" val="168682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703089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started and Why </a:t>
            </a:r>
            <a:r>
              <a:rPr lang="en-US" dirty="0" err="1"/>
              <a:t>Leapify</a:t>
            </a:r>
            <a:r>
              <a:rPr lang="en-US" dirty="0"/>
              <a:t> Talk there is more gap. 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BC9B37B2-ADF9-E723-C1BE-9403623CD3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081" b="31139"/>
          <a:stretch/>
        </p:blipFill>
        <p:spPr>
          <a:xfrm>
            <a:off x="6672525" y="1288399"/>
            <a:ext cx="2335411" cy="2966609"/>
          </a:xfrm>
        </p:spPr>
      </p:pic>
      <p:pic>
        <p:nvPicPr>
          <p:cNvPr id="13" name="Content Placeholder 12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916814C1-75C3-81B1-30BA-22CCFD842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00315" y="1186221"/>
            <a:ext cx="2336800" cy="38862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12E4E0-7B9A-57E6-F941-846DF7B3D24C}"/>
              </a:ext>
            </a:extLst>
          </p:cNvPr>
          <p:cNvSpPr txBox="1"/>
          <p:nvPr/>
        </p:nvSpPr>
        <p:spPr>
          <a:xfrm>
            <a:off x="4191000" y="368808"/>
            <a:ext cx="618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Android Testing</a:t>
            </a:r>
          </a:p>
        </p:txBody>
      </p:sp>
    </p:spTree>
    <p:extLst>
      <p:ext uri="{BB962C8B-B14F-4D97-AF65-F5344CB8AC3E}">
        <p14:creationId xmlns:p14="http://schemas.microsoft.com/office/powerpoint/2010/main" val="336151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703089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name is in Lowercase Letters.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BC9B37B2-ADF9-E723-C1BE-9403623CD3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081" b="31139"/>
          <a:stretch/>
        </p:blipFill>
        <p:spPr>
          <a:xfrm>
            <a:off x="6672525" y="1288399"/>
            <a:ext cx="2335411" cy="2966609"/>
          </a:xfrm>
        </p:spPr>
      </p:pic>
      <p:pic>
        <p:nvPicPr>
          <p:cNvPr id="13" name="Content Placeholder 12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916814C1-75C3-81B1-30BA-22CCFD842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00315" y="1186221"/>
            <a:ext cx="2336800" cy="3886200"/>
          </a:xfrm>
        </p:spPr>
      </p:pic>
    </p:spTree>
    <p:extLst>
      <p:ext uri="{BB962C8B-B14F-4D97-AF65-F5344CB8AC3E}">
        <p14:creationId xmlns:p14="http://schemas.microsoft.com/office/powerpoint/2010/main" val="400537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76416" y="4113286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Commercial cost is different</a:t>
            </a:r>
          </a:p>
        </p:txBody>
      </p:sp>
      <p:pic>
        <p:nvPicPr>
          <p:cNvPr id="14" name="Content Placeholder 13" descr="A screenshot of a phone&#10;&#10;Description automatically generated">
            <a:extLst>
              <a:ext uri="{FF2B5EF4-FFF2-40B4-BE49-F238E27FC236}">
                <a16:creationId xmlns:a16="http://schemas.microsoft.com/office/drawing/2014/main" id="{86DA7343-08AB-C783-6F60-65A0D2765C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617" b="31823"/>
          <a:stretch/>
        </p:blipFill>
        <p:spPr>
          <a:xfrm>
            <a:off x="7235428" y="1375689"/>
            <a:ext cx="1958102" cy="2548129"/>
          </a:xfrm>
        </p:spPr>
      </p:pic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E03ADC2B-1D09-1FBC-F5C0-21587AAF5C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9749" y="1375689"/>
            <a:ext cx="2298700" cy="3327400"/>
          </a:xfrm>
        </p:spPr>
      </p:pic>
    </p:spTree>
    <p:extLst>
      <p:ext uri="{BB962C8B-B14F-4D97-AF65-F5344CB8AC3E}">
        <p14:creationId xmlns:p14="http://schemas.microsoft.com/office/powerpoint/2010/main" val="3267861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76416" y="4113286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Enterprise cost is different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08B33A-25A0-AD2E-3AF1-3C0F9C2DB1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4344" y="1524794"/>
            <a:ext cx="1320800" cy="2476500"/>
          </a:xfrm>
        </p:spPr>
      </p:pic>
      <p:pic>
        <p:nvPicPr>
          <p:cNvPr id="13" name="Content Placeholder 12" descr="A screenshot of a phone&#10;&#10;Description automatically generated">
            <a:extLst>
              <a:ext uri="{FF2B5EF4-FFF2-40B4-BE49-F238E27FC236}">
                <a16:creationId xmlns:a16="http://schemas.microsoft.com/office/drawing/2014/main" id="{81B06EEF-51F6-A4FE-A0E0-B712A1FA4C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9582" b="33504"/>
          <a:stretch/>
        </p:blipFill>
        <p:spPr>
          <a:xfrm>
            <a:off x="6668756" y="1411503"/>
            <a:ext cx="1958102" cy="2476500"/>
          </a:xfrm>
        </p:spPr>
      </p:pic>
    </p:spTree>
    <p:extLst>
      <p:ext uri="{BB962C8B-B14F-4D97-AF65-F5344CB8AC3E}">
        <p14:creationId xmlns:p14="http://schemas.microsoft.com/office/powerpoint/2010/main" val="419527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76416" y="4921590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Frist slide person’s name is different</a:t>
            </a:r>
          </a:p>
        </p:txBody>
      </p:sp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E74A6F1D-75DF-01A3-251B-3AAA5B58A9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9749" y="1416590"/>
            <a:ext cx="2324100" cy="2438400"/>
          </a:xfrm>
        </p:spPr>
      </p:pic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1CDA7-1955-1257-DB28-A75ADEDC9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911" b="9144"/>
          <a:stretch/>
        </p:blipFill>
        <p:spPr>
          <a:xfrm>
            <a:off x="6951170" y="1129903"/>
            <a:ext cx="1958102" cy="3478673"/>
          </a:xfrm>
        </p:spPr>
      </p:pic>
    </p:spTree>
    <p:extLst>
      <p:ext uri="{BB962C8B-B14F-4D97-AF65-F5344CB8AC3E}">
        <p14:creationId xmlns:p14="http://schemas.microsoft.com/office/powerpoint/2010/main" val="1568071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5084064" y="5728097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Scrolling buttons are different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B7C618-70A3-769B-29A6-B99DB8EEC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8332" y="1377950"/>
            <a:ext cx="2463800" cy="4102100"/>
          </a:xfrm>
        </p:spPr>
      </p:pic>
      <p:pic>
        <p:nvPicPr>
          <p:cNvPr id="18" name="Content Placeholder 17" descr="A screenshot of a phone&#10;&#10;Description automatically generated">
            <a:extLst>
              <a:ext uri="{FF2B5EF4-FFF2-40B4-BE49-F238E27FC236}">
                <a16:creationId xmlns:a16="http://schemas.microsoft.com/office/drawing/2014/main" id="{3F0B7986-E82F-3766-92D4-C130826EB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4882" y="1129903"/>
            <a:ext cx="2172651" cy="4351338"/>
          </a:xfrm>
        </p:spPr>
      </p:pic>
    </p:spTree>
    <p:extLst>
      <p:ext uri="{BB962C8B-B14F-4D97-AF65-F5344CB8AC3E}">
        <p14:creationId xmlns:p14="http://schemas.microsoft.com/office/powerpoint/2010/main" val="31667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65069" y="4277249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 is different</a:t>
            </a:r>
          </a:p>
        </p:txBody>
      </p:sp>
      <p:pic>
        <p:nvPicPr>
          <p:cNvPr id="8" name="Content Placeholder 7" descr="A screenshot of a blue screen&#10;&#10;Description automatically generated">
            <a:extLst>
              <a:ext uri="{FF2B5EF4-FFF2-40B4-BE49-F238E27FC236}">
                <a16:creationId xmlns:a16="http://schemas.microsoft.com/office/drawing/2014/main" id="{80A17BF0-C51A-E520-9A1D-DC1A6C486B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5558" y="1276350"/>
            <a:ext cx="4762500" cy="4305300"/>
          </a:xfrm>
        </p:spPr>
      </p:pic>
      <p:pic>
        <p:nvPicPr>
          <p:cNvPr id="13" name="Content Placeholder 12" descr="A blue and white card with text&#10;&#10;Description automatically generated">
            <a:extLst>
              <a:ext uri="{FF2B5EF4-FFF2-40B4-BE49-F238E27FC236}">
                <a16:creationId xmlns:a16="http://schemas.microsoft.com/office/drawing/2014/main" id="{82512025-2AB3-CB10-1FA5-018079A8D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37463" b="4538"/>
          <a:stretch/>
        </p:blipFill>
        <p:spPr>
          <a:xfrm>
            <a:off x="6893933" y="1276350"/>
            <a:ext cx="1958102" cy="2523745"/>
          </a:xfrm>
        </p:spPr>
      </p:pic>
    </p:spTree>
    <p:extLst>
      <p:ext uri="{BB962C8B-B14F-4D97-AF65-F5344CB8AC3E}">
        <p14:creationId xmlns:p14="http://schemas.microsoft.com/office/powerpoint/2010/main" val="782225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41447" y="5435489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 lines are missed at the right corner of the page.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71C06E-98E0-9CC8-652B-C55AD8E5F1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9749" y="1217581"/>
            <a:ext cx="2527300" cy="3429000"/>
          </a:xfrm>
        </p:spPr>
      </p:pic>
      <p:pic>
        <p:nvPicPr>
          <p:cNvPr id="14" name="Content Placeholder 13" descr="A screenshot of a cellphone&#10;&#10;Description automatically generated">
            <a:extLst>
              <a:ext uri="{FF2B5EF4-FFF2-40B4-BE49-F238E27FC236}">
                <a16:creationId xmlns:a16="http://schemas.microsoft.com/office/drawing/2014/main" id="{214CFBEA-1A23-283F-C777-5DAF433167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325" b="19347"/>
          <a:stretch/>
        </p:blipFill>
        <p:spPr>
          <a:xfrm>
            <a:off x="6467213" y="1401984"/>
            <a:ext cx="1958102" cy="3060193"/>
          </a:xfrm>
        </p:spPr>
      </p:pic>
    </p:spTree>
    <p:extLst>
      <p:ext uri="{BB962C8B-B14F-4D97-AF65-F5344CB8AC3E}">
        <p14:creationId xmlns:p14="http://schemas.microsoft.com/office/powerpoint/2010/main" val="224780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3854569"/>
            <a:ext cx="592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icons are small compare to design and not able to </a:t>
            </a:r>
          </a:p>
          <a:p>
            <a:r>
              <a:rPr lang="en-US" dirty="0"/>
              <a:t>click them.</a:t>
            </a:r>
          </a:p>
        </p:txBody>
      </p:sp>
      <p:pic>
        <p:nvPicPr>
          <p:cNvPr id="18" name="Content Placeholder 17" descr="A screenshot of a website&#10;&#10;Description automatically generated">
            <a:extLst>
              <a:ext uri="{FF2B5EF4-FFF2-40B4-BE49-F238E27FC236}">
                <a16:creationId xmlns:a16="http://schemas.microsoft.com/office/drawing/2014/main" id="{90CA9354-32F1-B96F-6BD8-E89CB40432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3788" y="1186221"/>
            <a:ext cx="4584700" cy="2463800"/>
          </a:xfrm>
        </p:spPr>
      </p:pic>
      <p:pic>
        <p:nvPicPr>
          <p:cNvPr id="22" name="Content Placeholder 21" descr="A screenshot of a computer&#10;&#10;Description automatically generated">
            <a:extLst>
              <a:ext uri="{FF2B5EF4-FFF2-40B4-BE49-F238E27FC236}">
                <a16:creationId xmlns:a16="http://schemas.microsoft.com/office/drawing/2014/main" id="{FFE95891-C867-D4BF-7A8F-EE02017C54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129902"/>
            <a:ext cx="5181600" cy="2463799"/>
          </a:xfrm>
        </p:spPr>
      </p:pic>
    </p:spTree>
    <p:extLst>
      <p:ext uri="{BB962C8B-B14F-4D97-AF65-F5344CB8AC3E}">
        <p14:creationId xmlns:p14="http://schemas.microsoft.com/office/powerpoint/2010/main" val="32236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gap is less between Get Stared and more </a:t>
            </a:r>
            <a:r>
              <a:rPr lang="en-US" dirty="0" err="1"/>
              <a:t>serivces</a:t>
            </a:r>
            <a:r>
              <a:rPr lang="en-US" dirty="0"/>
              <a:t>.</a:t>
            </a:r>
          </a:p>
        </p:txBody>
      </p:sp>
      <p:pic>
        <p:nvPicPr>
          <p:cNvPr id="14" name="Content Placeholder 13" descr="A screenshot of a cellphone&#10;&#10;Description automatically generated">
            <a:extLst>
              <a:ext uri="{FF2B5EF4-FFF2-40B4-BE49-F238E27FC236}">
                <a16:creationId xmlns:a16="http://schemas.microsoft.com/office/drawing/2014/main" id="{214CFBEA-1A23-283F-C777-5DAF433167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325" b="19347"/>
          <a:stretch/>
        </p:blipFill>
        <p:spPr>
          <a:xfrm>
            <a:off x="6467213" y="1401984"/>
            <a:ext cx="1958102" cy="3060193"/>
          </a:xfrm>
        </p:spPr>
      </p:pic>
      <p:pic>
        <p:nvPicPr>
          <p:cNvPr id="5" name="Content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43B34DBD-9EB4-6186-40F6-FA8CA113C4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9749" y="1253331"/>
            <a:ext cx="2770351" cy="4351338"/>
          </a:xfrm>
        </p:spPr>
      </p:pic>
    </p:spTree>
    <p:extLst>
      <p:ext uri="{BB962C8B-B14F-4D97-AF65-F5344CB8AC3E}">
        <p14:creationId xmlns:p14="http://schemas.microsoft.com/office/powerpoint/2010/main" val="255011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Frist name and Last name are different.</a:t>
            </a:r>
          </a:p>
        </p:txBody>
      </p:sp>
      <p:pic>
        <p:nvPicPr>
          <p:cNvPr id="22" name="Content Placeholder 21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A2755248-FB63-6921-2DCC-801920E948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004" b="5098"/>
          <a:stretch/>
        </p:blipFill>
        <p:spPr>
          <a:xfrm>
            <a:off x="7259693" y="1129903"/>
            <a:ext cx="1958102" cy="3694177"/>
          </a:xfrm>
        </p:spPr>
      </p:pic>
      <p:pic>
        <p:nvPicPr>
          <p:cNvPr id="20" name="Content Placeholder 19" descr="A screenshot of a phone application&#10;&#10;Description automatically generated">
            <a:extLst>
              <a:ext uri="{FF2B5EF4-FFF2-40B4-BE49-F238E27FC236}">
                <a16:creationId xmlns:a16="http://schemas.microsoft.com/office/drawing/2014/main" id="{E37A2A6A-01CB-D441-0E05-76E2C7F1B9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96752" y="1129903"/>
            <a:ext cx="2507432" cy="4351338"/>
          </a:xfrm>
        </p:spPr>
      </p:pic>
    </p:spTree>
    <p:extLst>
      <p:ext uri="{BB962C8B-B14F-4D97-AF65-F5344CB8AC3E}">
        <p14:creationId xmlns:p14="http://schemas.microsoft.com/office/powerpoint/2010/main" val="510084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statement is different.</a:t>
            </a:r>
          </a:p>
        </p:txBody>
      </p:sp>
      <p:pic>
        <p:nvPicPr>
          <p:cNvPr id="22" name="Content Placeholder 21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A2755248-FB63-6921-2DCC-801920E948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004" b="5098"/>
          <a:stretch/>
        </p:blipFill>
        <p:spPr>
          <a:xfrm>
            <a:off x="7259693" y="1129903"/>
            <a:ext cx="1958102" cy="3694177"/>
          </a:xfrm>
        </p:spPr>
      </p:pic>
      <p:pic>
        <p:nvPicPr>
          <p:cNvPr id="20" name="Content Placeholder 19" descr="A screenshot of a phone application&#10;&#10;Description automatically generated">
            <a:extLst>
              <a:ext uri="{FF2B5EF4-FFF2-40B4-BE49-F238E27FC236}">
                <a16:creationId xmlns:a16="http://schemas.microsoft.com/office/drawing/2014/main" id="{E37A2A6A-01CB-D441-0E05-76E2C7F1B9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96752" y="1129903"/>
            <a:ext cx="2507432" cy="4351338"/>
          </a:xfrm>
        </p:spPr>
      </p:pic>
    </p:spTree>
    <p:extLst>
      <p:ext uri="{BB962C8B-B14F-4D97-AF65-F5344CB8AC3E}">
        <p14:creationId xmlns:p14="http://schemas.microsoft.com/office/powerpoint/2010/main" val="365802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there is menu bar, In Actual there is sign in button.</a:t>
            </a:r>
          </a:p>
        </p:txBody>
      </p:sp>
      <p:pic>
        <p:nvPicPr>
          <p:cNvPr id="32" name="Content Placeholder 31" descr="A screenshot of a phone&#10;&#10;Description automatically generated">
            <a:extLst>
              <a:ext uri="{FF2B5EF4-FFF2-40B4-BE49-F238E27FC236}">
                <a16:creationId xmlns:a16="http://schemas.microsoft.com/office/drawing/2014/main" id="{99740D36-05E8-7F39-4283-0618930BA9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87225" y="1186221"/>
            <a:ext cx="2459165" cy="4351338"/>
          </a:xfrm>
        </p:spPr>
      </p:pic>
      <p:pic>
        <p:nvPicPr>
          <p:cNvPr id="42" name="Content Placeholder 41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6D88F3C4-F5A7-2365-098D-5ACC3D5F88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244" b="7018"/>
          <a:stretch/>
        </p:blipFill>
        <p:spPr>
          <a:xfrm>
            <a:off x="7101197" y="1186221"/>
            <a:ext cx="1958102" cy="3861267"/>
          </a:xfrm>
        </p:spPr>
      </p:pic>
    </p:spTree>
    <p:extLst>
      <p:ext uri="{BB962C8B-B14F-4D97-AF65-F5344CB8AC3E}">
        <p14:creationId xmlns:p14="http://schemas.microsoft.com/office/powerpoint/2010/main" val="2874470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5256346" y="5414885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 bars are different in size and alignment are not correctly assigned.</a:t>
            </a:r>
          </a:p>
        </p:txBody>
      </p:sp>
      <p:pic>
        <p:nvPicPr>
          <p:cNvPr id="7" name="Content Placeholder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7AFF58C-377A-DFC1-F7C4-3AE5ACFED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8208" y="1386713"/>
            <a:ext cx="2264592" cy="4351338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152B02-9DA4-F30E-22C7-D12469307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837" b="4925"/>
          <a:stretch/>
        </p:blipFill>
        <p:spPr>
          <a:xfrm>
            <a:off x="7040237" y="1253331"/>
            <a:ext cx="1958102" cy="4013613"/>
          </a:xfrm>
        </p:spPr>
      </p:pic>
    </p:spTree>
    <p:extLst>
      <p:ext uri="{BB962C8B-B14F-4D97-AF65-F5344CB8AC3E}">
        <p14:creationId xmlns:p14="http://schemas.microsoft.com/office/powerpoint/2010/main" val="3296208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service bar is missed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5F886-4107-D4DE-973B-5653D8EE68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87874" y="1253331"/>
            <a:ext cx="1412213" cy="4351338"/>
          </a:xfrm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504B93E2-E5CF-2CE0-6802-70D20C20FC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606" b="23550"/>
          <a:stretch/>
        </p:blipFill>
        <p:spPr>
          <a:xfrm>
            <a:off x="7040237" y="1253331"/>
            <a:ext cx="1958102" cy="2865121"/>
          </a:xfrm>
        </p:spPr>
      </p:pic>
    </p:spTree>
    <p:extLst>
      <p:ext uri="{BB962C8B-B14F-4D97-AF65-F5344CB8AC3E}">
        <p14:creationId xmlns:p14="http://schemas.microsoft.com/office/powerpoint/2010/main" val="3254358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65069" y="3059668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Unable to click the social media links.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86A6C2-B472-6776-A998-E03EB0396E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1625" y="2244376"/>
            <a:ext cx="3683000" cy="9779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1BEB67D-8B8A-62FE-5EA6-608FC04893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37377" y="1899662"/>
            <a:ext cx="2527300" cy="254000"/>
          </a:xfrm>
        </p:spPr>
      </p:pic>
    </p:spTree>
    <p:extLst>
      <p:ext uri="{BB962C8B-B14F-4D97-AF65-F5344CB8AC3E}">
        <p14:creationId xmlns:p14="http://schemas.microsoft.com/office/powerpoint/2010/main" val="276707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2C7C6FA3-EB32-40C1-B187-E7FC7833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6616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51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9D32-0E82-089E-91DD-B7607625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E3262-4021-FC6D-40EE-545F921172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FAE1-5332-7D14-66B5-2CCC2A19BE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50011" y="389743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able to click the icons.</a:t>
            </a:r>
          </a:p>
        </p:txBody>
      </p:sp>
      <p:pic>
        <p:nvPicPr>
          <p:cNvPr id="7" name="Content Placeholder 6" descr="A screenshot of a blue screen&#10;&#10;Description automatically generated">
            <a:extLst>
              <a:ext uri="{FF2B5EF4-FFF2-40B4-BE49-F238E27FC236}">
                <a16:creationId xmlns:a16="http://schemas.microsoft.com/office/drawing/2014/main" id="{21E69929-6062-F2C4-D408-BA2FF0F9F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204735"/>
            <a:ext cx="5181600" cy="1367016"/>
          </a:xfrm>
        </p:spPr>
      </p:pic>
      <p:pic>
        <p:nvPicPr>
          <p:cNvPr id="10" name="Content Placeholder 9" descr="A screenshot of a blue screen&#10;&#10;Description automatically generated">
            <a:extLst>
              <a:ext uri="{FF2B5EF4-FFF2-40B4-BE49-F238E27FC236}">
                <a16:creationId xmlns:a16="http://schemas.microsoft.com/office/drawing/2014/main" id="{56FC35C3-44F2-60F5-806D-33A87AE94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0011" y="1295221"/>
            <a:ext cx="5365751" cy="2247900"/>
          </a:xfrm>
        </p:spPr>
      </p:pic>
    </p:spTree>
    <p:extLst>
      <p:ext uri="{BB962C8B-B14F-4D97-AF65-F5344CB8AC3E}">
        <p14:creationId xmlns:p14="http://schemas.microsoft.com/office/powerpoint/2010/main" val="211741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507955" y="3244334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Logo language is in English</a:t>
            </a:r>
          </a:p>
        </p:txBody>
      </p:sp>
      <p:pic>
        <p:nvPicPr>
          <p:cNvPr id="8" name="Content Placeholder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AF33265-D596-77A5-2D18-F98D7CD69C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2" y="1606753"/>
            <a:ext cx="5181600" cy="1529943"/>
          </a:xfrm>
        </p:spPr>
      </p:pic>
      <p:pic>
        <p:nvPicPr>
          <p:cNvPr id="18" name="Content Placeholder 17" descr="A blue sky with white clouds&#10;&#10;Description automatically generated">
            <a:extLst>
              <a:ext uri="{FF2B5EF4-FFF2-40B4-BE49-F238E27FC236}">
                <a16:creationId xmlns:a16="http://schemas.microsoft.com/office/drawing/2014/main" id="{0F5E29F7-D37E-565A-65EC-5177D3614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2067" y="1766994"/>
            <a:ext cx="5181600" cy="1119081"/>
          </a:xfrm>
        </p:spPr>
      </p:pic>
    </p:spTree>
    <p:extLst>
      <p:ext uri="{BB962C8B-B14F-4D97-AF65-F5344CB8AC3E}">
        <p14:creationId xmlns:p14="http://schemas.microsoft.com/office/powerpoint/2010/main" val="146937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started button in Actual site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C4533D-AC0C-D04B-92B3-61DCCBB5E4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0733" y="1417488"/>
            <a:ext cx="5181600" cy="2011512"/>
          </a:xfr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0FD01BF-B40A-AAC2-A9D3-451D7C48CC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6817" y="1412829"/>
            <a:ext cx="5181600" cy="2016171"/>
          </a:xfrm>
        </p:spPr>
      </p:pic>
    </p:spTree>
    <p:extLst>
      <p:ext uri="{BB962C8B-B14F-4D97-AF65-F5344CB8AC3E}">
        <p14:creationId xmlns:p14="http://schemas.microsoft.com/office/powerpoint/2010/main" val="364255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Counselor job bar not Highlighting</a:t>
            </a:r>
          </a:p>
        </p:txBody>
      </p:sp>
      <p:pic>
        <p:nvPicPr>
          <p:cNvPr id="8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14CCD2F8-B371-BFE9-AB3B-3B58AA5F5B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978" y="1186221"/>
            <a:ext cx="5181600" cy="2654334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E5AF841-ADB4-F411-7E74-C46FFF79E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4761" y="1399748"/>
            <a:ext cx="5181600" cy="2374009"/>
          </a:xfrm>
        </p:spPr>
      </p:pic>
    </p:spTree>
    <p:extLst>
      <p:ext uri="{BB962C8B-B14F-4D97-AF65-F5344CB8AC3E}">
        <p14:creationId xmlns:p14="http://schemas.microsoft.com/office/powerpoint/2010/main" val="162698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there are three statements but in actual there are only 2 statements.</a:t>
            </a:r>
          </a:p>
        </p:txBody>
      </p:sp>
      <p:pic>
        <p:nvPicPr>
          <p:cNvPr id="7" name="Content Placeholder 6" descr="A computer with text on it&#10;&#10;Description automatically generated">
            <a:extLst>
              <a:ext uri="{FF2B5EF4-FFF2-40B4-BE49-F238E27FC236}">
                <a16:creationId xmlns:a16="http://schemas.microsoft.com/office/drawing/2014/main" id="{2B88404A-5627-C68E-5ED0-98BD38A0EF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3900" y="1601459"/>
            <a:ext cx="5181600" cy="2027896"/>
          </a:xfrm>
        </p:spPr>
      </p:pic>
      <p:pic>
        <p:nvPicPr>
          <p:cNvPr id="18" name="Content Placeholder 1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9CC4F181-F6F0-9696-B5B4-AC4A2ED08B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01460"/>
            <a:ext cx="5181600" cy="1605214"/>
          </a:xfrm>
        </p:spPr>
      </p:pic>
    </p:spTree>
    <p:extLst>
      <p:ext uri="{BB962C8B-B14F-4D97-AF65-F5344CB8AC3E}">
        <p14:creationId xmlns:p14="http://schemas.microsoft.com/office/powerpoint/2010/main" val="220012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Bullet buttons are missed in requirements.</a:t>
            </a:r>
          </a:p>
        </p:txBody>
      </p:sp>
      <p:pic>
        <p:nvPicPr>
          <p:cNvPr id="8" name="Content Placeholder 7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A82E07AE-ABFA-7B56-4730-E9C50C708F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427321"/>
            <a:ext cx="5181600" cy="2331720"/>
          </a:xfrm>
        </p:spPr>
      </p:pic>
      <p:pic>
        <p:nvPicPr>
          <p:cNvPr id="13" name="Content Placeholder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1B233F3-8E9F-B65E-F2F8-97F5CC5C4B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757363"/>
            <a:ext cx="5181600" cy="1671637"/>
          </a:xfrm>
        </p:spPr>
      </p:pic>
    </p:spTree>
    <p:extLst>
      <p:ext uri="{BB962C8B-B14F-4D97-AF65-F5344CB8AC3E}">
        <p14:creationId xmlns:p14="http://schemas.microsoft.com/office/powerpoint/2010/main" val="380837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398</Words>
  <Application>Microsoft Macintosh PowerPoint</Application>
  <PresentationFormat>Widescreen</PresentationFormat>
  <Paragraphs>110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Ameer</dc:creator>
  <cp:lastModifiedBy>Mohammad Ameer</cp:lastModifiedBy>
  <cp:revision>12</cp:revision>
  <dcterms:created xsi:type="dcterms:W3CDTF">2024-02-25T03:49:27Z</dcterms:created>
  <dcterms:modified xsi:type="dcterms:W3CDTF">2024-03-02T08:43:59Z</dcterms:modified>
</cp:coreProperties>
</file>